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9"/>
  </p:notesMasterIdLst>
  <p:sldIdLst>
    <p:sldId id="496" r:id="rId3"/>
    <p:sldId id="417" r:id="rId4"/>
    <p:sldId id="537"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 id="562" r:id="rId47"/>
    <p:sldId id="541" r:id="rId48"/>
    <p:sldId id="542" r:id="rId49"/>
    <p:sldId id="543" r:id="rId50"/>
    <p:sldId id="544" r:id="rId51"/>
    <p:sldId id="568" r:id="rId52"/>
    <p:sldId id="560" r:id="rId53"/>
    <p:sldId id="561" r:id="rId54"/>
    <p:sldId id="545" r:id="rId55"/>
    <p:sldId id="563" r:id="rId56"/>
    <p:sldId id="564" r:id="rId57"/>
    <p:sldId id="565"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3399CC"/>
    <a:srgbClr val="6699CC"/>
    <a:srgbClr val="2580D4"/>
    <a:srgbClr val="ADC422"/>
    <a:srgbClr val="10675D"/>
    <a:srgbClr val="13988A"/>
    <a:srgbClr val="5BA829"/>
    <a:srgbClr val="3F741E"/>
    <a:srgbClr val="35611A"/>
    <a:srgbClr val="00B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78058" autoAdjust="0"/>
  </p:normalViewPr>
  <p:slideViewPr>
    <p:cSldViewPr snapToGrid="0" snapToObjects="1">
      <p:cViewPr varScale="1">
        <p:scale>
          <a:sx n="148" d="100"/>
          <a:sy n="148" d="100"/>
        </p:scale>
        <p:origin x="-1200"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20" d="100"/>
          <a:sy n="120" d="100"/>
        </p:scale>
        <p:origin x="-396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967"/>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sz="1100" kern="1200" dirty="0" smtClean="0">
                <a:solidFill>
                  <a:schemeClr val="tx1"/>
                </a:solidFill>
                <a:effectLst/>
                <a:latin typeface="+mn-lt"/>
                <a:ea typeface="+mn-ea"/>
                <a:cs typeface="+mn-cs"/>
              </a:rPr>
              <a:t>$ cd ~/</a:t>
            </a:r>
            <a:r>
              <a:rPr lang="en-US" sz="1100" kern="1200" dirty="0" err="1" smtClean="0">
                <a:solidFill>
                  <a:schemeClr val="tx1"/>
                </a:solidFill>
                <a:effectLst/>
                <a:latin typeface="+mn-lt"/>
                <a:ea typeface="+mn-ea"/>
                <a:cs typeface="+mn-cs"/>
              </a:rPr>
              <a:t>git</a:t>
            </a:r>
            <a:r>
              <a:rPr lang="en-US" sz="1100" kern="1200" dirty="0" smtClean="0">
                <a:solidFill>
                  <a:schemeClr val="tx1"/>
                </a:solidFill>
                <a:effectLst/>
                <a:latin typeface="+mn-lt"/>
                <a:ea typeface="+mn-ea"/>
                <a:cs typeface="+mn-cs"/>
              </a:rPr>
              <a:t>/cloud-native-workshop/</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-spring-</a:t>
            </a:r>
            <a:r>
              <a:rPr lang="en-US" sz="1100" kern="1200" dirty="0" err="1" smtClean="0">
                <a:solidFill>
                  <a:schemeClr val="tx1"/>
                </a:solidFill>
                <a:effectLst/>
                <a:latin typeface="+mn-lt"/>
                <a:ea typeface="+mn-ea"/>
                <a:cs typeface="+mn-cs"/>
              </a:rPr>
              <a:t>mvc</a:t>
            </a:r>
            <a:r>
              <a:rPr lang="en-US" sz="1100" kern="1200" dirty="0" smtClean="0">
                <a:solidFill>
                  <a:schemeClr val="tx1"/>
                </a:solidFill>
                <a:effectLst/>
                <a:latin typeface="+mn-lt"/>
                <a:ea typeface="+mn-ea"/>
                <a:cs typeface="+mn-cs"/>
              </a:rPr>
              <a:t>-boot</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http://workshop-&lt;random&gt;.pcf1.fe.gopivotal.com</a:t>
            </a: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sz="1100" kern="1200" dirty="0" smtClean="0">
                <a:solidFill>
                  <a:schemeClr val="tx1"/>
                </a:solidFill>
                <a:effectLst/>
                <a:latin typeface="Courier New"/>
                <a:ea typeface="+mn-ea"/>
                <a:cs typeface="Courier New"/>
              </a:rPr>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PCF1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workshop app</a:t>
            </a:r>
          </a:p>
          <a:p>
            <a:pPr marL="228600" indent="-228600">
              <a:buFont typeface="+mj-lt"/>
              <a:buAutoNum type="arabicPeriod"/>
            </a:pPr>
            <a:r>
              <a:rPr lang="en-US" sz="1100" kern="1200" dirty="0" smtClean="0">
                <a:solidFill>
                  <a:schemeClr val="tx1"/>
                </a:solidFill>
                <a:effectLst/>
                <a:latin typeface="+mn-lt"/>
                <a:ea typeface="+mn-ea"/>
                <a:cs typeface="+mn-cs"/>
              </a:rPr>
              <a:t>Show workshop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37</a:t>
            </a:fld>
            <a:endParaRPr lang="en-US"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Show </a:t>
            </a:r>
            <a:r>
              <a:rPr lang="en-US" smtClean="0"/>
              <a:t>PCF Metrics</a:t>
            </a:r>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0">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 id="2147483688" r:id="rId1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22.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9" Type="http://schemas.openxmlformats.org/officeDocument/2006/relationships/image" Target="../media/image54.png"/><Relationship Id="rId20" Type="http://schemas.openxmlformats.org/officeDocument/2006/relationships/image" Target="../media/image40.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jpg"/><Relationship Id="rId18" Type="http://schemas.openxmlformats.org/officeDocument/2006/relationships/image" Target="../media/image63.jpg"/><Relationship Id="rId19" Type="http://schemas.openxmlformats.org/officeDocument/2006/relationships/image" Target="../media/image36.png"/><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48.jpe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png"/><Relationship Id="rId8"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png"/><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a:t>
            </a:r>
            <a:r>
              <a:rPr lang="en-US" sz="1800" dirty="0" smtClean="0">
                <a:solidFill>
                  <a:srgbClr val="FFFFFF"/>
                </a:solidFill>
              </a:rPr>
              <a:t>Marketplace</a:t>
            </a:r>
            <a:endParaRPr lang="en-US" sz="1800" dirty="0" smtClean="0">
              <a:solidFill>
                <a:srgbClr val="FFFFFF"/>
              </a:solidFill>
            </a:endParaRP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70235"/>
            <a:ext cx="2869467" cy="276999"/>
          </a:xfrm>
          <a:prstGeom prst="rect">
            <a:avLst/>
          </a:prstGeom>
          <a:noFill/>
        </p:spPr>
        <p:txBody>
          <a:bodyPr wrap="square" rtlCol="0">
            <a:spAutoFit/>
          </a:bodyPr>
          <a:lstStyle/>
          <a:p>
            <a:r>
              <a:rPr lang="en-US" sz="1200" b="1" dirty="0" smtClean="0">
                <a:solidFill>
                  <a:srgbClr val="6699FF"/>
                </a:solidFill>
                <a:latin typeface="Courier"/>
                <a:cs typeface="Courier"/>
              </a:rPr>
              <a:t>System </a:t>
            </a:r>
            <a:r>
              <a:rPr lang="en-US" sz="1200" b="1" dirty="0" smtClean="0">
                <a:solidFill>
                  <a:schemeClr val="bg1">
                    <a:lumMod val="85000"/>
                  </a:schemeClr>
                </a:solidFill>
                <a:latin typeface="Courier"/>
                <a:cs typeface="Courier"/>
              </a:rPr>
              <a:t>&gt; Marketplace</a:t>
            </a:r>
            <a:endParaRPr lang="en-US" sz="12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a:t>
            </a:r>
            <a:r>
              <a:rPr lang="en-US" sz="2800" dirty="0" smtClean="0">
                <a:solidFill>
                  <a:srgbClr val="2C95DD"/>
                </a:solidFill>
              </a:rPr>
              <a:t>Technical </a:t>
            </a:r>
            <a:r>
              <a:rPr lang="en-US" sz="2800" dirty="0">
                <a:solidFill>
                  <a:srgbClr val="2C95DD"/>
                </a:solidFill>
              </a:rPr>
              <a:t>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1490905"/>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6778439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a:t>
            </a:r>
            <a:r>
              <a:rPr lang="en-US" sz="2000" dirty="0" smtClean="0">
                <a:solidFill>
                  <a:srgbClr val="FFFFFF"/>
                </a:solidFill>
              </a:rPr>
              <a:t>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a:t>
            </a:r>
            <a:r>
              <a:rPr lang="en-US" sz="2000" dirty="0" smtClean="0">
                <a:solidFill>
                  <a:srgbClr val="FFFFFF"/>
                </a:solidFill>
              </a:rPr>
              <a:t>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79516</TotalTime>
  <Words>5990</Words>
  <Application>Microsoft Macintosh PowerPoint</Application>
  <PresentationFormat>On-screen Show (16:9)</PresentationFormat>
  <Paragraphs>1002</Paragraphs>
  <Slides>56</Slides>
  <Notes>42</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PCF Marketplace</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454</cp:revision>
  <cp:lastPrinted>2016-03-30T11:23:46Z</cp:lastPrinted>
  <dcterms:modified xsi:type="dcterms:W3CDTF">2016-03-30T11:44:34Z</dcterms:modified>
</cp:coreProperties>
</file>